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7775575" cy="972026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6" roundtripDataSignature="AMtx7mgTAmRVsKdz6uXw5FcAl6vLXd2g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2"/>
  </p:normalViewPr>
  <p:slideViewPr>
    <p:cSldViewPr snapToGrid="0">
      <p:cViewPr varScale="1">
        <p:scale>
          <a:sx n="82" d="100"/>
          <a:sy n="82" d="100"/>
        </p:scale>
        <p:origin x="231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1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57400" y="685800"/>
            <a:ext cx="2743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>
  <p:cSld name="Diapositiva titolo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3"/>
          <p:cNvSpPr txBox="1">
            <a:spLocks noGrp="1"/>
          </p:cNvSpPr>
          <p:nvPr>
            <p:ph type="ctrTitle"/>
          </p:nvPr>
        </p:nvSpPr>
        <p:spPr>
          <a:xfrm>
            <a:off x="583168" y="1590794"/>
            <a:ext cx="6609239" cy="3384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2"/>
              <a:buFont typeface="Calibri"/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subTitle" idx="1"/>
          </p:nvPr>
        </p:nvSpPr>
        <p:spPr>
          <a:xfrm>
            <a:off x="971947" y="5105389"/>
            <a:ext cx="5831681" cy="2346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1"/>
              <a:buFont typeface="Arial"/>
              <a:buNone/>
              <a:defRPr sz="204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1"/>
              <a:buFont typeface="Arial"/>
              <a:buNone/>
              <a:defRPr sz="15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  <a:defRPr sz="13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  <a:defRPr sz="13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  <a:defRPr sz="13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  <a:defRPr sz="13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  <a:defRPr sz="13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  <a:defRPr sz="13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dt" idx="10"/>
          </p:nvPr>
        </p:nvSpPr>
        <p:spPr>
          <a:xfrm>
            <a:off x="534571" y="9009246"/>
            <a:ext cx="1749504" cy="51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ftr" idx="11"/>
          </p:nvPr>
        </p:nvSpPr>
        <p:spPr>
          <a:xfrm>
            <a:off x="2575659" y="9009246"/>
            <a:ext cx="2624257" cy="51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sldNum" idx="12"/>
          </p:nvPr>
        </p:nvSpPr>
        <p:spPr>
          <a:xfrm>
            <a:off x="5491500" y="9009246"/>
            <a:ext cx="1749504" cy="51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 rot="5400000">
            <a:off x="2283963" y="3797947"/>
            <a:ext cx="8237474" cy="1676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41"/>
              <a:buFont typeface="Calibri"/>
              <a:buNone/>
              <a:defRPr sz="374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body" idx="1"/>
          </p:nvPr>
        </p:nvSpPr>
        <p:spPr>
          <a:xfrm rot="5400000">
            <a:off x="-1117851" y="2169936"/>
            <a:ext cx="8237474" cy="493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9793" algn="l" rtl="0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381"/>
              <a:buFont typeface="Arial"/>
              <a:buChar char="•"/>
              <a:defRPr sz="238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8203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1"/>
              <a:buFont typeface="Arial"/>
              <a:buChar char="•"/>
              <a:defRPr sz="204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613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5818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1"/>
              <a:buFont typeface="Arial"/>
              <a:buChar char="•"/>
              <a:defRPr sz="15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5818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1"/>
              <a:buFont typeface="Arial"/>
              <a:buChar char="•"/>
              <a:defRPr sz="15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5818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1"/>
              <a:buFont typeface="Arial"/>
              <a:buChar char="•"/>
              <a:defRPr sz="15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5818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1"/>
              <a:buFont typeface="Arial"/>
              <a:buChar char="•"/>
              <a:defRPr sz="15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5818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1"/>
              <a:buFont typeface="Arial"/>
              <a:buChar char="•"/>
              <a:defRPr sz="15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5818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1"/>
              <a:buFont typeface="Arial"/>
              <a:buChar char="•"/>
              <a:defRPr sz="15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dt" idx="10"/>
          </p:nvPr>
        </p:nvSpPr>
        <p:spPr>
          <a:xfrm>
            <a:off x="534571" y="9009246"/>
            <a:ext cx="1749504" cy="51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ftr" idx="11"/>
          </p:nvPr>
        </p:nvSpPr>
        <p:spPr>
          <a:xfrm>
            <a:off x="2575659" y="9009246"/>
            <a:ext cx="2624257" cy="51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ldNum" idx="12"/>
          </p:nvPr>
        </p:nvSpPr>
        <p:spPr>
          <a:xfrm>
            <a:off x="5491500" y="9009246"/>
            <a:ext cx="1749504" cy="51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530522" y="2423318"/>
            <a:ext cx="6706433" cy="4043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2"/>
              <a:buFont typeface="Calibri"/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530522" y="6504929"/>
            <a:ext cx="6706433" cy="2126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1"/>
              <a:buFont typeface="Arial"/>
              <a:buNone/>
              <a:defRPr sz="204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701"/>
              <a:buFont typeface="Arial"/>
              <a:buNone/>
              <a:defRPr sz="17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531"/>
              <a:buFont typeface="Arial"/>
              <a:buNone/>
              <a:defRPr sz="1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Arial"/>
              <a:buNone/>
              <a:defRPr sz="13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Arial"/>
              <a:buNone/>
              <a:defRPr sz="13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Arial"/>
              <a:buNone/>
              <a:defRPr sz="13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Arial"/>
              <a:buNone/>
              <a:defRPr sz="13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Arial"/>
              <a:buNone/>
              <a:defRPr sz="13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Arial"/>
              <a:buNone/>
              <a:defRPr sz="13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dt" idx="10"/>
          </p:nvPr>
        </p:nvSpPr>
        <p:spPr>
          <a:xfrm>
            <a:off x="534571" y="9009246"/>
            <a:ext cx="1749504" cy="51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ftr" idx="11"/>
          </p:nvPr>
        </p:nvSpPr>
        <p:spPr>
          <a:xfrm>
            <a:off x="2575659" y="9009246"/>
            <a:ext cx="2624257" cy="51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5491500" y="9009246"/>
            <a:ext cx="1749504" cy="51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534571" y="517516"/>
            <a:ext cx="6706433" cy="1878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41"/>
              <a:buFont typeface="Calibri"/>
              <a:buNone/>
              <a:defRPr sz="374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534571" y="2587570"/>
            <a:ext cx="3304619" cy="6167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9793" algn="l" rtl="0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381"/>
              <a:buFont typeface="Arial"/>
              <a:buChar char="•"/>
              <a:defRPr sz="238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8203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1"/>
              <a:buFont typeface="Arial"/>
              <a:buChar char="•"/>
              <a:defRPr sz="204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613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5818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1"/>
              <a:buFont typeface="Arial"/>
              <a:buChar char="•"/>
              <a:defRPr sz="15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5818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1"/>
              <a:buFont typeface="Arial"/>
              <a:buChar char="•"/>
              <a:defRPr sz="15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5818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1"/>
              <a:buFont typeface="Arial"/>
              <a:buChar char="•"/>
              <a:defRPr sz="15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5818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1"/>
              <a:buFont typeface="Arial"/>
              <a:buChar char="•"/>
              <a:defRPr sz="15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5818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1"/>
              <a:buFont typeface="Arial"/>
              <a:buChar char="•"/>
              <a:defRPr sz="15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5818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1"/>
              <a:buFont typeface="Arial"/>
              <a:buChar char="•"/>
              <a:defRPr sz="15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2"/>
          </p:nvPr>
        </p:nvSpPr>
        <p:spPr>
          <a:xfrm>
            <a:off x="3936385" y="2587570"/>
            <a:ext cx="3304619" cy="6167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9793" algn="l" rtl="0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381"/>
              <a:buFont typeface="Arial"/>
              <a:buChar char="•"/>
              <a:defRPr sz="238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8203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1"/>
              <a:buFont typeface="Arial"/>
              <a:buChar char="•"/>
              <a:defRPr sz="204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613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5818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1"/>
              <a:buFont typeface="Arial"/>
              <a:buChar char="•"/>
              <a:defRPr sz="15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5818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1"/>
              <a:buFont typeface="Arial"/>
              <a:buChar char="•"/>
              <a:defRPr sz="15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5818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1"/>
              <a:buFont typeface="Arial"/>
              <a:buChar char="•"/>
              <a:defRPr sz="15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5818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1"/>
              <a:buFont typeface="Arial"/>
              <a:buChar char="•"/>
              <a:defRPr sz="15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5818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1"/>
              <a:buFont typeface="Arial"/>
              <a:buChar char="•"/>
              <a:defRPr sz="15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5818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1"/>
              <a:buFont typeface="Arial"/>
              <a:buChar char="•"/>
              <a:defRPr sz="15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dt" idx="10"/>
          </p:nvPr>
        </p:nvSpPr>
        <p:spPr>
          <a:xfrm>
            <a:off x="534571" y="9009246"/>
            <a:ext cx="1749504" cy="51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ftr" idx="11"/>
          </p:nvPr>
        </p:nvSpPr>
        <p:spPr>
          <a:xfrm>
            <a:off x="2575659" y="9009246"/>
            <a:ext cx="2624257" cy="51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5491500" y="9009246"/>
            <a:ext cx="1749504" cy="51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535584" y="517516"/>
            <a:ext cx="6706433" cy="1878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41"/>
              <a:buFont typeface="Calibri"/>
              <a:buNone/>
              <a:defRPr sz="374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535584" y="2382815"/>
            <a:ext cx="3289432" cy="1167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1"/>
              <a:buFont typeface="Arial"/>
              <a:buNone/>
              <a:defRPr sz="2041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None/>
              <a:defRPr sz="1701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1"/>
              <a:buFont typeface="Arial"/>
              <a:buNone/>
              <a:defRPr sz="1531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  <a:defRPr sz="13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  <a:defRPr sz="13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  <a:defRPr sz="13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  <a:defRPr sz="13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  <a:defRPr sz="13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  <a:defRPr sz="13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2"/>
          </p:nvPr>
        </p:nvSpPr>
        <p:spPr>
          <a:xfrm>
            <a:off x="535584" y="3550596"/>
            <a:ext cx="3289432" cy="5222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9793" algn="l" rtl="0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381"/>
              <a:buFont typeface="Arial"/>
              <a:buChar char="•"/>
              <a:defRPr sz="238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8203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1"/>
              <a:buFont typeface="Arial"/>
              <a:buChar char="•"/>
              <a:defRPr sz="204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613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5818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1"/>
              <a:buFont typeface="Arial"/>
              <a:buChar char="•"/>
              <a:defRPr sz="15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5818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1"/>
              <a:buFont typeface="Arial"/>
              <a:buChar char="•"/>
              <a:defRPr sz="15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5818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1"/>
              <a:buFont typeface="Arial"/>
              <a:buChar char="•"/>
              <a:defRPr sz="15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5818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1"/>
              <a:buFont typeface="Arial"/>
              <a:buChar char="•"/>
              <a:defRPr sz="15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5818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1"/>
              <a:buFont typeface="Arial"/>
              <a:buChar char="•"/>
              <a:defRPr sz="15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5818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1"/>
              <a:buFont typeface="Arial"/>
              <a:buChar char="•"/>
              <a:defRPr sz="15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3"/>
          </p:nvPr>
        </p:nvSpPr>
        <p:spPr>
          <a:xfrm>
            <a:off x="3936385" y="2382815"/>
            <a:ext cx="3305632" cy="1167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1"/>
              <a:buFont typeface="Arial"/>
              <a:buNone/>
              <a:defRPr sz="2041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None/>
              <a:defRPr sz="1701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1"/>
              <a:buFont typeface="Arial"/>
              <a:buNone/>
              <a:defRPr sz="1531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  <a:defRPr sz="13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  <a:defRPr sz="13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  <a:defRPr sz="13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  <a:defRPr sz="13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  <a:defRPr sz="13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  <a:defRPr sz="13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4"/>
          </p:nvPr>
        </p:nvSpPr>
        <p:spPr>
          <a:xfrm>
            <a:off x="3936385" y="3550596"/>
            <a:ext cx="3305632" cy="5222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9793" algn="l" rtl="0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381"/>
              <a:buFont typeface="Arial"/>
              <a:buChar char="•"/>
              <a:defRPr sz="238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8203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1"/>
              <a:buFont typeface="Arial"/>
              <a:buChar char="•"/>
              <a:defRPr sz="204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613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5818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1"/>
              <a:buFont typeface="Arial"/>
              <a:buChar char="•"/>
              <a:defRPr sz="15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5818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1"/>
              <a:buFont typeface="Arial"/>
              <a:buChar char="•"/>
              <a:defRPr sz="15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5818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1"/>
              <a:buFont typeface="Arial"/>
              <a:buChar char="•"/>
              <a:defRPr sz="15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5818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1"/>
              <a:buFont typeface="Arial"/>
              <a:buChar char="•"/>
              <a:defRPr sz="15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5818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1"/>
              <a:buFont typeface="Arial"/>
              <a:buChar char="•"/>
              <a:defRPr sz="15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5818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1"/>
              <a:buFont typeface="Arial"/>
              <a:buChar char="•"/>
              <a:defRPr sz="15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534571" y="9009246"/>
            <a:ext cx="1749504" cy="51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2575659" y="9009246"/>
            <a:ext cx="2624257" cy="51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5491500" y="9009246"/>
            <a:ext cx="1749504" cy="51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534571" y="517516"/>
            <a:ext cx="6706433" cy="1878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41"/>
              <a:buFont typeface="Calibri"/>
              <a:buNone/>
              <a:defRPr sz="374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dt" idx="10"/>
          </p:nvPr>
        </p:nvSpPr>
        <p:spPr>
          <a:xfrm>
            <a:off x="534571" y="9009246"/>
            <a:ext cx="1749504" cy="51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ftr" idx="11"/>
          </p:nvPr>
        </p:nvSpPr>
        <p:spPr>
          <a:xfrm>
            <a:off x="2575659" y="9009246"/>
            <a:ext cx="2624257" cy="51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5491500" y="9009246"/>
            <a:ext cx="1749504" cy="51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dt" idx="10"/>
          </p:nvPr>
        </p:nvSpPr>
        <p:spPr>
          <a:xfrm>
            <a:off x="534571" y="9009246"/>
            <a:ext cx="1749504" cy="51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ftr" idx="11"/>
          </p:nvPr>
        </p:nvSpPr>
        <p:spPr>
          <a:xfrm>
            <a:off x="2575659" y="9009246"/>
            <a:ext cx="2624257" cy="51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5491500" y="9009246"/>
            <a:ext cx="1749504" cy="51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535584" y="648018"/>
            <a:ext cx="2507825" cy="2268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1"/>
              <a:buFont typeface="Calibri"/>
              <a:buNone/>
              <a:defRPr sz="27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3305632" y="1399540"/>
            <a:ext cx="3936385" cy="690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1383" algn="l" rtl="0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721"/>
              <a:buFont typeface="Arial"/>
              <a:buChar char="•"/>
              <a:defRPr sz="27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9793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381"/>
              <a:buFont typeface="Arial"/>
              <a:buChar char="•"/>
              <a:defRPr sz="238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8203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1"/>
              <a:buFont typeface="Arial"/>
              <a:buChar char="•"/>
              <a:defRPr sz="204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613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613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613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613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613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613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2"/>
          </p:nvPr>
        </p:nvSpPr>
        <p:spPr>
          <a:xfrm>
            <a:off x="535584" y="2916079"/>
            <a:ext cx="2507825" cy="5402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  <a:defRPr sz="13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90"/>
              <a:buFont typeface="Arial"/>
              <a:buNone/>
              <a:defRPr sz="11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020"/>
              <a:buFont typeface="Arial"/>
              <a:buNone/>
              <a:defRPr sz="10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Font typeface="Arial"/>
              <a:buNone/>
              <a:defRPr sz="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Font typeface="Arial"/>
              <a:buNone/>
              <a:defRPr sz="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Font typeface="Arial"/>
              <a:buNone/>
              <a:defRPr sz="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Font typeface="Arial"/>
              <a:buNone/>
              <a:defRPr sz="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Font typeface="Arial"/>
              <a:buNone/>
              <a:defRPr sz="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Font typeface="Arial"/>
              <a:buNone/>
              <a:defRPr sz="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dt" idx="10"/>
          </p:nvPr>
        </p:nvSpPr>
        <p:spPr>
          <a:xfrm>
            <a:off x="534571" y="9009246"/>
            <a:ext cx="1749504" cy="51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ftr" idx="11"/>
          </p:nvPr>
        </p:nvSpPr>
        <p:spPr>
          <a:xfrm>
            <a:off x="2575659" y="9009246"/>
            <a:ext cx="2624257" cy="51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5491500" y="9009246"/>
            <a:ext cx="1749504" cy="51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title"/>
          </p:nvPr>
        </p:nvSpPr>
        <p:spPr>
          <a:xfrm>
            <a:off x="535584" y="648018"/>
            <a:ext cx="2507825" cy="2268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1"/>
              <a:buFont typeface="Calibri"/>
              <a:buNone/>
              <a:defRPr sz="27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11"/>
          <p:cNvSpPr>
            <a:spLocks noGrp="1"/>
          </p:cNvSpPr>
          <p:nvPr>
            <p:ph type="pic" idx="2"/>
          </p:nvPr>
        </p:nvSpPr>
        <p:spPr>
          <a:xfrm>
            <a:off x="3305632" y="1399540"/>
            <a:ext cx="3936385" cy="6907687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535584" y="2916079"/>
            <a:ext cx="2507825" cy="5402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  <a:defRPr sz="13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90"/>
              <a:buFont typeface="Arial"/>
              <a:buNone/>
              <a:defRPr sz="11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020"/>
              <a:buFont typeface="Arial"/>
              <a:buNone/>
              <a:defRPr sz="10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Font typeface="Arial"/>
              <a:buNone/>
              <a:defRPr sz="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Font typeface="Arial"/>
              <a:buNone/>
              <a:defRPr sz="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Font typeface="Arial"/>
              <a:buNone/>
              <a:defRPr sz="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Font typeface="Arial"/>
              <a:buNone/>
              <a:defRPr sz="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Font typeface="Arial"/>
              <a:buNone/>
              <a:defRPr sz="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Font typeface="Arial"/>
              <a:buNone/>
              <a:defRPr sz="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dt" idx="10"/>
          </p:nvPr>
        </p:nvSpPr>
        <p:spPr>
          <a:xfrm>
            <a:off x="534571" y="9009246"/>
            <a:ext cx="1749504" cy="51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ftr" idx="11"/>
          </p:nvPr>
        </p:nvSpPr>
        <p:spPr>
          <a:xfrm>
            <a:off x="2575659" y="9009246"/>
            <a:ext cx="2624257" cy="51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sldNum" idx="12"/>
          </p:nvPr>
        </p:nvSpPr>
        <p:spPr>
          <a:xfrm>
            <a:off x="5491500" y="9009246"/>
            <a:ext cx="1749504" cy="51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>
            <a:spLocks noGrp="1"/>
          </p:cNvSpPr>
          <p:nvPr>
            <p:ph type="title"/>
          </p:nvPr>
        </p:nvSpPr>
        <p:spPr>
          <a:xfrm>
            <a:off x="534571" y="517516"/>
            <a:ext cx="6706433" cy="1878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41"/>
              <a:buFont typeface="Calibri"/>
              <a:buNone/>
              <a:defRPr sz="374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body" idx="1"/>
          </p:nvPr>
        </p:nvSpPr>
        <p:spPr>
          <a:xfrm rot="5400000">
            <a:off x="804079" y="2318063"/>
            <a:ext cx="6167418" cy="670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9793" algn="l" rtl="0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381"/>
              <a:buFont typeface="Arial"/>
              <a:buChar char="•"/>
              <a:defRPr sz="238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8203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1"/>
              <a:buFont typeface="Arial"/>
              <a:buChar char="•"/>
              <a:defRPr sz="204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613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5818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1"/>
              <a:buFont typeface="Arial"/>
              <a:buChar char="•"/>
              <a:defRPr sz="15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5818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1"/>
              <a:buFont typeface="Arial"/>
              <a:buChar char="•"/>
              <a:defRPr sz="15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5818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1"/>
              <a:buFont typeface="Arial"/>
              <a:buChar char="•"/>
              <a:defRPr sz="15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5818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1"/>
              <a:buFont typeface="Arial"/>
              <a:buChar char="•"/>
              <a:defRPr sz="15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5818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1"/>
              <a:buFont typeface="Arial"/>
              <a:buChar char="•"/>
              <a:defRPr sz="15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5818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1"/>
              <a:buFont typeface="Arial"/>
              <a:buChar char="•"/>
              <a:defRPr sz="15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dt" idx="10"/>
          </p:nvPr>
        </p:nvSpPr>
        <p:spPr>
          <a:xfrm>
            <a:off x="534571" y="9009246"/>
            <a:ext cx="1749504" cy="51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ftr" idx="11"/>
          </p:nvPr>
        </p:nvSpPr>
        <p:spPr>
          <a:xfrm>
            <a:off x="2575659" y="9009246"/>
            <a:ext cx="2624257" cy="51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5491500" y="9009246"/>
            <a:ext cx="1749504" cy="51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ogettosmart.com/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retelariana.i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10" Type="http://schemas.openxmlformats.org/officeDocument/2006/relationships/image" Target="../media/image5.jpg"/><Relationship Id="rId4" Type="http://schemas.openxmlformats.org/officeDocument/2006/relationships/hyperlink" Target="https://www.comolecco.camcom.it/archivio3_eventi-in-agenda_0_878_3_4.html" TargetMode="External"/><Relationship Id="rId9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"/>
          <p:cNvSpPr/>
          <p:nvPr/>
        </p:nvSpPr>
        <p:spPr>
          <a:xfrm>
            <a:off x="0" y="9283400"/>
            <a:ext cx="7775575" cy="5706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ptos" panose="020B0004020202020204" pitchFamily="34" charset="0"/>
              <a:ea typeface="Calibri"/>
              <a:cs typeface="Aparajita" panose="020B0604020202020204" pitchFamily="34" charset="0"/>
              <a:sym typeface="Calibri"/>
            </a:endParaRPr>
          </a:p>
        </p:txBody>
      </p:sp>
      <p:sp>
        <p:nvSpPr>
          <p:cNvPr id="80" name="Google Shape;80;p1"/>
          <p:cNvSpPr/>
          <p:nvPr/>
        </p:nvSpPr>
        <p:spPr>
          <a:xfrm>
            <a:off x="3112477" y="1032592"/>
            <a:ext cx="4663098" cy="45417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ptos" panose="020B0004020202020204" pitchFamily="34" charset="0"/>
              <a:ea typeface="Calibri"/>
              <a:cs typeface="Aparajita" panose="020B0604020202020204" pitchFamily="34" charset="0"/>
              <a:sym typeface="Calibri"/>
            </a:endParaRPr>
          </a:p>
        </p:txBody>
      </p:sp>
      <p:pic>
        <p:nvPicPr>
          <p:cNvPr id="81" name="Google Shape;81;p1"/>
          <p:cNvPicPr preferRelativeResize="0"/>
          <p:nvPr/>
        </p:nvPicPr>
        <p:blipFill rotWithShape="1">
          <a:blip r:embed="rId3">
            <a:alphaModFix/>
          </a:blip>
          <a:srcRect l="13188" t="39084" r="12255" b="28277"/>
          <a:stretch/>
        </p:blipFill>
        <p:spPr>
          <a:xfrm>
            <a:off x="6533891" y="389279"/>
            <a:ext cx="893263" cy="423248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"/>
          <p:cNvSpPr txBox="1"/>
          <p:nvPr/>
        </p:nvSpPr>
        <p:spPr>
          <a:xfrm>
            <a:off x="2322524" y="8560865"/>
            <a:ext cx="403137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dirty="0">
                <a:solidFill>
                  <a:schemeClr val="dk1"/>
                </a:solidFill>
                <a:latin typeface="Aptos" panose="020B0004020202020204" pitchFamily="34" charset="0"/>
                <a:cs typeface="Aparajita" panose="020B0604020202020204" pitchFamily="34" charset="0"/>
              </a:rPr>
              <a:t>PARTECIPAZIONE GRATUITA PREVIA ISCRIZIONE ON LINE AL SEGUENTE </a:t>
            </a:r>
            <a:r>
              <a:rPr lang="it-IT" sz="1200" dirty="0">
                <a:solidFill>
                  <a:schemeClr val="dk1"/>
                </a:solidFill>
                <a:latin typeface="Aptos" panose="020B0004020202020204" pitchFamily="34" charset="0"/>
                <a:cs typeface="Aparajita" panose="020B0604020202020204" pitchFamily="34" charset="0"/>
                <a:hlinkClick r:id="rId4"/>
              </a:rPr>
              <a:t>LINK</a:t>
            </a:r>
            <a:endParaRPr dirty="0">
              <a:latin typeface="Aptos" panose="020B00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83" name="Google Shape;83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5116" y="312356"/>
            <a:ext cx="3162638" cy="487663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"/>
          <p:cNvSpPr txBox="1"/>
          <p:nvPr/>
        </p:nvSpPr>
        <p:spPr>
          <a:xfrm>
            <a:off x="4681958" y="3479152"/>
            <a:ext cx="2055552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rgbClr val="92D050"/>
                </a:solidFill>
                <a:latin typeface="Aptos" panose="020B0004020202020204" pitchFamily="34" charset="0"/>
                <a:ea typeface="Impact"/>
                <a:cs typeface="Aparajita" panose="020B0604020202020204" pitchFamily="34" charset="0"/>
                <a:sym typeface="Calibri"/>
              </a:rPr>
              <a:t>martedì</a:t>
            </a:r>
            <a:br>
              <a:rPr lang="it-IT" sz="2000" b="0" i="0" dirty="0">
                <a:solidFill>
                  <a:srgbClr val="92D050"/>
                </a:solidFill>
                <a:latin typeface="Aptos" panose="020B0004020202020204" pitchFamily="34" charset="0"/>
                <a:ea typeface="Impact"/>
                <a:cs typeface="Aparajita" panose="020B0604020202020204" pitchFamily="34" charset="0"/>
                <a:sym typeface="Impact"/>
              </a:rPr>
            </a:br>
            <a:r>
              <a:rPr lang="it-IT" sz="2000" b="0" i="0" dirty="0">
                <a:solidFill>
                  <a:schemeClr val="bg1"/>
                </a:solidFill>
                <a:latin typeface="Aptos" panose="020B0004020202020204" pitchFamily="34" charset="0"/>
                <a:ea typeface="Impact"/>
                <a:cs typeface="Aparajita" panose="020B0604020202020204" pitchFamily="34" charset="0"/>
                <a:sym typeface="Impact"/>
              </a:rPr>
              <a:t>settembre</a:t>
            </a:r>
            <a:r>
              <a:rPr lang="it-IT" sz="2400" b="0" i="0" dirty="0">
                <a:solidFill>
                  <a:schemeClr val="lt1"/>
                </a:solidFill>
                <a:latin typeface="Aptos" panose="020B0004020202020204" pitchFamily="34" charset="0"/>
                <a:ea typeface="Impact"/>
                <a:cs typeface="Aparajita" panose="020B0604020202020204" pitchFamily="34" charset="0"/>
                <a:sym typeface="Impact"/>
              </a:rPr>
              <a:t> 2025 </a:t>
            </a:r>
            <a:br>
              <a:rPr lang="it-IT" sz="2000" b="0" i="0" dirty="0">
                <a:solidFill>
                  <a:schemeClr val="lt1"/>
                </a:solidFill>
                <a:latin typeface="Aptos" panose="020B0004020202020204" pitchFamily="34" charset="0"/>
                <a:ea typeface="Impact"/>
                <a:cs typeface="Aparajita" panose="020B0604020202020204" pitchFamily="34" charset="0"/>
                <a:sym typeface="Impact"/>
              </a:rPr>
            </a:br>
            <a:r>
              <a:rPr lang="it-IT" sz="1800" b="1" dirty="0">
                <a:solidFill>
                  <a:schemeClr val="lt1"/>
                </a:solidFill>
                <a:latin typeface="Aptos" panose="020B0004020202020204" pitchFamily="34" charset="0"/>
                <a:cs typeface="Aparajita" panose="020B0604020202020204" pitchFamily="34" charset="0"/>
                <a:sym typeface="Arial"/>
              </a:rPr>
              <a:t>ore </a:t>
            </a:r>
            <a:r>
              <a:rPr lang="it-IT" sz="1800" b="1" dirty="0">
                <a:solidFill>
                  <a:schemeClr val="lt1"/>
                </a:solidFill>
                <a:latin typeface="Aptos" panose="020B0004020202020204" pitchFamily="34" charset="0"/>
                <a:cs typeface="Aparajita" panose="020B0604020202020204" pitchFamily="34" charset="0"/>
              </a:rPr>
              <a:t>10.30</a:t>
            </a:r>
            <a:endParaRPr sz="2000" b="1" dirty="0">
              <a:solidFill>
                <a:schemeClr val="lt1"/>
              </a:solidFill>
              <a:latin typeface="Aptos" panose="020B0004020202020204" pitchFamily="34" charset="0"/>
              <a:cs typeface="Aparajita" panose="020B0604020202020204" pitchFamily="34" charset="0"/>
              <a:sym typeface="Arial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3627594" y="4623558"/>
            <a:ext cx="3883096" cy="437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 dirty="0">
                <a:solidFill>
                  <a:schemeClr val="lt1"/>
                </a:solidFill>
                <a:latin typeface="Aptos" panose="020B0004020202020204" pitchFamily="34" charset="0"/>
                <a:cs typeface="Aparajita" panose="020B0604020202020204" pitchFamily="34" charset="0"/>
                <a:sym typeface="Arial"/>
              </a:rPr>
              <a:t>Camera di Commercio di Como-Lecco</a:t>
            </a:r>
            <a:endParaRPr dirty="0">
              <a:latin typeface="Aptos" panose="020B0004020202020204" pitchFamily="34" charset="0"/>
              <a:cs typeface="Aparajita" panose="020B0604020202020204" pitchFamily="34" charset="0"/>
            </a:endParaRPr>
          </a:p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0" i="0" dirty="0">
                <a:solidFill>
                  <a:schemeClr val="lt1"/>
                </a:solidFill>
                <a:latin typeface="Aptos" panose="020B0004020202020204" pitchFamily="34" charset="0"/>
                <a:cs typeface="Aparajita" panose="020B0604020202020204" pitchFamily="34" charset="0"/>
                <a:sym typeface="Arial"/>
              </a:rPr>
              <a:t>via Parini 16 Como </a:t>
            </a:r>
            <a:endParaRPr sz="1200" dirty="0">
              <a:solidFill>
                <a:schemeClr val="lt1"/>
              </a:solidFill>
              <a:latin typeface="Aptos" panose="020B0004020202020204" pitchFamily="34" charset="0"/>
              <a:ea typeface="Calibri"/>
              <a:cs typeface="Aparajita" panose="020B0604020202020204" pitchFamily="34" charset="0"/>
              <a:sym typeface="Calibri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221756" y="5750177"/>
            <a:ext cx="3017508" cy="328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 dirty="0">
                <a:solidFill>
                  <a:srgbClr val="4472C4"/>
                </a:solidFill>
                <a:latin typeface="Aptos" panose="020B0004020202020204" pitchFamily="34" charset="0"/>
                <a:cs typeface="Aparajita" panose="020B0604020202020204" pitchFamily="34" charset="0"/>
              </a:rPr>
              <a:t>PAOLA DUBINI </a:t>
            </a:r>
            <a:r>
              <a:rPr lang="it-IT" dirty="0">
                <a:solidFill>
                  <a:schemeClr val="tx1"/>
                </a:solidFill>
                <a:latin typeface="Aptos" panose="020B0004020202020204" pitchFamily="34" charset="0"/>
                <a:cs typeface="Aparajita" panose="020B0604020202020204" pitchFamily="34" charset="0"/>
              </a:rPr>
              <a:t>È professoressa di management all'Università Bocconi di Milano, ricercatrice del centro ASK della medesima università. Da circa 20 anni, i suoi interessi di ricerca e professionali sono rivolti alle condizioni di sostenibilità delle organizzazioni culturali, private, pubbliche e no profit e alle politiche territoriali per la cultura in una prospettiva di sviluppo sostenibile. Presidente Fondazione Volta e membro del Consiglio di Amministrazione del Teatro Sociale a Como.</a:t>
            </a:r>
            <a:endParaRPr lang="it-IT" dirty="0">
              <a:solidFill>
                <a:schemeClr val="tx1"/>
              </a:solidFill>
              <a:latin typeface="Aptos" panose="020B0004020202020204" pitchFamily="34" charset="0"/>
              <a:cs typeface="Aparajita" panose="020B0604020202020204" pitchFamily="34" charset="0"/>
              <a:sym typeface="Inter"/>
            </a:endParaRPr>
          </a:p>
          <a:p>
            <a:pPr lvl="0"/>
            <a:endParaRPr lang="it-IT" dirty="0">
              <a:solidFill>
                <a:schemeClr val="tx1"/>
              </a:solidFill>
              <a:latin typeface="Aptos" panose="020B0004020202020204" pitchFamily="34" charset="0"/>
              <a:cs typeface="Aparajita" panose="020B0604020202020204" pitchFamily="34" charset="0"/>
              <a:sym typeface="League Spartan"/>
            </a:endParaRPr>
          </a:p>
          <a:p>
            <a:pPr lvl="0"/>
            <a:r>
              <a:rPr lang="it-IT" sz="1200" b="1" dirty="0">
                <a:solidFill>
                  <a:srgbClr val="4472C4"/>
                </a:solidFill>
                <a:latin typeface="Aptos" panose="020B0004020202020204" pitchFamily="34" charset="0"/>
                <a:cs typeface="Aparajita" panose="020B0604020202020204" pitchFamily="34" charset="0"/>
                <a:sym typeface="League Spartan"/>
              </a:rPr>
              <a:t>Modera </a:t>
            </a:r>
            <a:br>
              <a:rPr lang="it-IT" sz="1200" b="1" dirty="0">
                <a:solidFill>
                  <a:srgbClr val="4472C4"/>
                </a:solidFill>
                <a:latin typeface="Aptos" panose="020B0004020202020204" pitchFamily="34" charset="0"/>
                <a:cs typeface="Aparajita" panose="020B0604020202020204" pitchFamily="34" charset="0"/>
                <a:sym typeface="League Spartan"/>
              </a:rPr>
            </a:br>
            <a:r>
              <a:rPr lang="it-IT" sz="1200" b="1" dirty="0">
                <a:solidFill>
                  <a:srgbClr val="4472C4"/>
                </a:solidFill>
                <a:latin typeface="Aptos" panose="020B0004020202020204" pitchFamily="34" charset="0"/>
                <a:cs typeface="Aparajita" panose="020B0604020202020204" pitchFamily="34" charset="0"/>
                <a:sym typeface="League Spartan"/>
              </a:rPr>
              <a:t>ANTONELLA TAGLIABUE</a:t>
            </a:r>
            <a:endParaRPr sz="1200" b="1" dirty="0">
              <a:solidFill>
                <a:srgbClr val="4472C4"/>
              </a:solidFill>
              <a:latin typeface="Aptos" panose="020B0004020202020204" pitchFamily="34" charset="0"/>
              <a:cs typeface="Aparajita" panose="020B0604020202020204" pitchFamily="34" charset="0"/>
            </a:endParaRPr>
          </a:p>
        </p:txBody>
      </p:sp>
      <p:grpSp>
        <p:nvGrpSpPr>
          <p:cNvPr id="87" name="Google Shape;87;p1"/>
          <p:cNvGrpSpPr/>
          <p:nvPr/>
        </p:nvGrpSpPr>
        <p:grpSpPr>
          <a:xfrm>
            <a:off x="3558754" y="3433687"/>
            <a:ext cx="1080000" cy="1080000"/>
            <a:chOff x="4876106" y="1673663"/>
            <a:chExt cx="1080000" cy="1080000"/>
          </a:xfrm>
        </p:grpSpPr>
        <p:sp>
          <p:nvSpPr>
            <p:cNvPr id="88" name="Google Shape;88;p1"/>
            <p:cNvSpPr/>
            <p:nvPr/>
          </p:nvSpPr>
          <p:spPr>
            <a:xfrm>
              <a:off x="4876106" y="1673663"/>
              <a:ext cx="1080000" cy="1080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ptos" panose="020B0004020202020204" pitchFamily="34" charset="0"/>
                <a:ea typeface="Calibri"/>
                <a:cs typeface="Aparajita" panose="020B0604020202020204" pitchFamily="34" charset="0"/>
                <a:sym typeface="Calibri"/>
              </a:endParaRPr>
            </a:p>
          </p:txBody>
        </p:sp>
        <p:sp>
          <p:nvSpPr>
            <p:cNvPr id="89" name="Google Shape;89;p1"/>
            <p:cNvSpPr txBox="1"/>
            <p:nvPr/>
          </p:nvSpPr>
          <p:spPr>
            <a:xfrm>
              <a:off x="4995232" y="1828943"/>
              <a:ext cx="841749" cy="769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4400" b="1" dirty="0">
                  <a:solidFill>
                    <a:schemeClr val="lt1"/>
                  </a:solidFill>
                  <a:latin typeface="Aptos" panose="020B0004020202020204" pitchFamily="34" charset="0"/>
                  <a:cs typeface="Aparajita" panose="020B0604020202020204" pitchFamily="34" charset="0"/>
                  <a:sym typeface="Arial"/>
                </a:rPr>
                <a:t>30</a:t>
              </a:r>
              <a:r>
                <a:rPr lang="it-IT" sz="2000" b="0" i="0" dirty="0">
                  <a:solidFill>
                    <a:srgbClr val="000000"/>
                  </a:solidFill>
                  <a:latin typeface="Aptos" panose="020B0004020202020204" pitchFamily="34" charset="0"/>
                  <a:ea typeface="Impact"/>
                  <a:cs typeface="Aparajita" panose="020B0604020202020204" pitchFamily="34" charset="0"/>
                  <a:sym typeface="Impact"/>
                </a:rPr>
                <a:t> </a:t>
              </a:r>
              <a:endParaRPr sz="4400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Aparajita" panose="020B0604020202020204" pitchFamily="34" charset="0"/>
                <a:sym typeface="Calibri"/>
              </a:endParaRPr>
            </a:p>
          </p:txBody>
        </p:sp>
      </p:grpSp>
      <p:sp>
        <p:nvSpPr>
          <p:cNvPr id="90" name="Google Shape;90;p1"/>
          <p:cNvSpPr/>
          <p:nvPr/>
        </p:nvSpPr>
        <p:spPr>
          <a:xfrm>
            <a:off x="6514166" y="8333841"/>
            <a:ext cx="894923" cy="85081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00497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highlight>
                <a:srgbClr val="FFFF00"/>
              </a:highlight>
              <a:latin typeface="Aptos" panose="020B0004020202020204" pitchFamily="34" charset="0"/>
              <a:ea typeface="Calibri"/>
              <a:cs typeface="Aparajita" panose="020B0604020202020204" pitchFamily="34" charset="0"/>
              <a:sym typeface="Calibri"/>
            </a:endParaRPr>
          </a:p>
        </p:txBody>
      </p:sp>
      <p:cxnSp>
        <p:nvCxnSpPr>
          <p:cNvPr id="92" name="Google Shape;92;p1"/>
          <p:cNvCxnSpPr/>
          <p:nvPr/>
        </p:nvCxnSpPr>
        <p:spPr>
          <a:xfrm>
            <a:off x="4107256" y="1231575"/>
            <a:ext cx="2923771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3" name="Google Shape;93;p1"/>
          <p:cNvSpPr txBox="1"/>
          <p:nvPr/>
        </p:nvSpPr>
        <p:spPr>
          <a:xfrm>
            <a:off x="3109882" y="2164203"/>
            <a:ext cx="4317272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0" i="0" dirty="0">
                <a:solidFill>
                  <a:schemeClr val="lt1"/>
                </a:solidFill>
                <a:latin typeface="Aptos" panose="020B0004020202020204" pitchFamily="34" charset="0"/>
                <a:ea typeface="Inter"/>
                <a:cs typeface="Aparajita" panose="020B0604020202020204" pitchFamily="34" charset="0"/>
                <a:sym typeface="Inter"/>
              </a:rPr>
              <a:t>Lectio Magistralis</a:t>
            </a:r>
            <a:r>
              <a:rPr lang="it-IT" sz="4000" b="0" i="0" dirty="0">
                <a:solidFill>
                  <a:schemeClr val="lt1"/>
                </a:solidFill>
                <a:latin typeface="Aptos" panose="020B0004020202020204" pitchFamily="34" charset="0"/>
                <a:ea typeface="Inter"/>
                <a:cs typeface="Aparajita" panose="020B0604020202020204" pitchFamily="34" charset="0"/>
                <a:sym typeface="Inter"/>
              </a:rPr>
              <a:t> 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 b="1" dirty="0">
                <a:solidFill>
                  <a:schemeClr val="lt1"/>
                </a:solidFill>
                <a:latin typeface="Aptos" panose="020B0004020202020204" pitchFamily="34" charset="0"/>
                <a:ea typeface="Inter"/>
                <a:cs typeface="Aparajita" panose="020B0604020202020204" pitchFamily="34" charset="0"/>
                <a:sym typeface="Inter"/>
              </a:rPr>
              <a:t>PAOLA</a:t>
            </a:r>
            <a:r>
              <a:rPr lang="it-IT" sz="4000" b="1" i="0" dirty="0">
                <a:solidFill>
                  <a:schemeClr val="lt1"/>
                </a:solidFill>
                <a:latin typeface="Aptos" panose="020B0004020202020204" pitchFamily="34" charset="0"/>
                <a:ea typeface="Inter"/>
                <a:cs typeface="Aparajita" panose="020B0604020202020204" pitchFamily="34" charset="0"/>
                <a:sym typeface="Inter"/>
              </a:rPr>
              <a:t> DUBINI</a:t>
            </a:r>
            <a:endParaRPr sz="4000" b="1" dirty="0">
              <a:solidFill>
                <a:schemeClr val="lt1"/>
              </a:solidFill>
              <a:latin typeface="Aptos" panose="020B0004020202020204" pitchFamily="34" charset="0"/>
              <a:ea typeface="Calibri"/>
              <a:cs typeface="Aparajita" panose="020B0604020202020204" pitchFamily="34" charset="0"/>
              <a:sym typeface="Calibri"/>
            </a:endParaRPr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6">
            <a:alphaModFix/>
          </a:blip>
          <a:srcRect l="48501" t="22036" r="20569" b="18702"/>
          <a:stretch/>
        </p:blipFill>
        <p:spPr>
          <a:xfrm>
            <a:off x="0" y="1032592"/>
            <a:ext cx="3109882" cy="4541737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/>
          <p:nvPr/>
        </p:nvSpPr>
        <p:spPr>
          <a:xfrm>
            <a:off x="3239264" y="5244948"/>
            <a:ext cx="4150494" cy="2922763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lt1"/>
              </a:solidFill>
              <a:latin typeface="Aptos" panose="020B0004020202020204" pitchFamily="34" charset="0"/>
              <a:ea typeface="Calibri"/>
              <a:cs typeface="Aparajita" panose="020B0604020202020204" pitchFamily="34" charset="0"/>
              <a:sym typeface="Calibri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317664" y="9315148"/>
            <a:ext cx="7072094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 b="0" i="0" dirty="0">
                <a:solidFill>
                  <a:schemeClr val="bg1"/>
                </a:solidFill>
                <a:latin typeface="Aptos" panose="020B0004020202020204" pitchFamily="34" charset="0"/>
                <a:cs typeface="Aparajita" panose="020B0604020202020204" pitchFamily="34" charset="0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www.retelariana.it</a:t>
            </a:r>
            <a:r>
              <a:rPr lang="it-IT" sz="800" b="0" i="0" dirty="0">
                <a:solidFill>
                  <a:schemeClr val="bg1"/>
                </a:solidFill>
                <a:latin typeface="Aptos" panose="020B0004020202020204" pitchFamily="34" charset="0"/>
                <a:cs typeface="Aparajita" panose="020B0604020202020204" pitchFamily="34" charset="0"/>
                <a:sym typeface="Arial"/>
              </a:rPr>
              <a:t> </a:t>
            </a:r>
            <a:r>
              <a:rPr lang="it-IT" sz="800" b="0" i="0" dirty="0">
                <a:solidFill>
                  <a:schemeClr val="bg1"/>
                </a:solidFill>
                <a:latin typeface="Aptos" panose="020B0004020202020204" pitchFamily="34" charset="0"/>
                <a:cs typeface="Aparajita" panose="020B0604020202020204" pitchFamily="34" charset="0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www.progettosmart.com</a:t>
            </a:r>
            <a:endParaRPr lang="it-IT" sz="800" b="0" i="0" dirty="0">
              <a:solidFill>
                <a:schemeClr val="bg1"/>
              </a:solidFill>
              <a:latin typeface="Aptos" panose="020B0004020202020204" pitchFamily="34" charset="0"/>
              <a:cs typeface="Aparajita" panose="020B0604020202020204" pitchFamily="34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dirty="0">
              <a:solidFill>
                <a:schemeClr val="bg1"/>
              </a:solidFill>
              <a:latin typeface="Aptos" panose="020B0004020202020204" pitchFamily="34" charset="0"/>
              <a:cs typeface="Aparajita" panose="020B0604020202020204" pitchFamily="34" charset="0"/>
              <a:sym typeface="Arial"/>
            </a:endParaRPr>
          </a:p>
        </p:txBody>
      </p:sp>
      <p:pic>
        <p:nvPicPr>
          <p:cNvPr id="97" name="Google Shape;97;p1" title="logo-Rete-Lariana.jp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392814" y="166099"/>
            <a:ext cx="1236012" cy="717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393" y="8276291"/>
            <a:ext cx="908365" cy="908365"/>
          </a:xfrm>
          <a:prstGeom prst="rect">
            <a:avLst/>
          </a:prstGeom>
        </p:spPr>
      </p:pic>
      <p:sp>
        <p:nvSpPr>
          <p:cNvPr id="91" name="Google Shape;91;p1"/>
          <p:cNvSpPr txBox="1"/>
          <p:nvPr/>
        </p:nvSpPr>
        <p:spPr>
          <a:xfrm>
            <a:off x="3229248" y="5750177"/>
            <a:ext cx="415049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75000"/>
              </a:lnSpc>
            </a:pPr>
            <a:r>
              <a:rPr lang="it-IT" sz="3200" b="1" dirty="0">
                <a:solidFill>
                  <a:schemeClr val="lt1"/>
                </a:solidFill>
                <a:latin typeface="Aptos" panose="020B0004020202020204" pitchFamily="34" charset="0"/>
                <a:ea typeface="League Spartan"/>
                <a:cs typeface="Aparajita" panose="020B0604020202020204" pitchFamily="34" charset="0"/>
              </a:rPr>
              <a:t>Il ruolo della CULTURA </a:t>
            </a:r>
            <a:br>
              <a:rPr lang="it-IT" sz="3200" b="1" dirty="0">
                <a:solidFill>
                  <a:schemeClr val="lt1"/>
                </a:solidFill>
                <a:latin typeface="Aptos" panose="020B0004020202020204" pitchFamily="34" charset="0"/>
                <a:ea typeface="League Spartan"/>
                <a:cs typeface="Aparajita" panose="020B0604020202020204" pitchFamily="34" charset="0"/>
              </a:rPr>
            </a:br>
            <a:r>
              <a:rPr lang="it-IT" sz="3200" b="1" dirty="0">
                <a:solidFill>
                  <a:schemeClr val="lt1"/>
                </a:solidFill>
                <a:latin typeface="Aptos" panose="020B0004020202020204" pitchFamily="34" charset="0"/>
                <a:ea typeface="League Spartan"/>
                <a:cs typeface="Aparajita" panose="020B0604020202020204" pitchFamily="34" charset="0"/>
              </a:rPr>
              <a:t>per lo sviluppo sostenibile </a:t>
            </a:r>
            <a:br>
              <a:rPr lang="it-IT" sz="3200" b="1" dirty="0">
                <a:solidFill>
                  <a:schemeClr val="lt1"/>
                </a:solidFill>
                <a:latin typeface="Aptos" panose="020B0004020202020204" pitchFamily="34" charset="0"/>
                <a:ea typeface="League Spartan"/>
                <a:cs typeface="Aparajita" panose="020B0604020202020204" pitchFamily="34" charset="0"/>
              </a:rPr>
            </a:br>
            <a:r>
              <a:rPr lang="it-IT" sz="3200" b="1" dirty="0">
                <a:solidFill>
                  <a:schemeClr val="lt1"/>
                </a:solidFill>
                <a:latin typeface="Aptos" panose="020B0004020202020204" pitchFamily="34" charset="0"/>
                <a:ea typeface="League Spartan"/>
                <a:cs typeface="Aparajita" panose="020B0604020202020204" pitchFamily="34" charset="0"/>
              </a:rPr>
              <a:t>del TERRITORIO</a:t>
            </a:r>
            <a:endParaRPr sz="3200" b="1" dirty="0">
              <a:solidFill>
                <a:schemeClr val="lt1"/>
              </a:solidFill>
              <a:latin typeface="Aptos" panose="020B0004020202020204" pitchFamily="34" charset="0"/>
              <a:ea typeface="League Spartan"/>
              <a:cs typeface="Aparajita" panose="020B0604020202020204" pitchFamily="34" charset="0"/>
              <a:sym typeface="League Spartan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BE65542-B2F4-0FF4-BB4D-BA56BD6131D8}"/>
              </a:ext>
            </a:extLst>
          </p:cNvPr>
          <p:cNvSpPr txBox="1"/>
          <p:nvPr/>
        </p:nvSpPr>
        <p:spPr>
          <a:xfrm>
            <a:off x="3925540" y="1380872"/>
            <a:ext cx="3406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>
                <a:solidFill>
                  <a:schemeClr val="lt1"/>
                </a:solidFill>
                <a:latin typeface="Aptos" panose="020B0004020202020204" pitchFamily="34" charset="0"/>
                <a:ea typeface="Inter"/>
                <a:cs typeface="Aparajita" panose="020B0604020202020204" pitchFamily="34" charset="0"/>
              </a:rPr>
              <a:t>RETE LARIANA per la TRANSIZIONE SOSTENIBILE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1413</TotalTime>
  <Words>138</Words>
  <Application>Microsoft Office PowerPoint</Application>
  <PresentationFormat>Personalizzato</PresentationFormat>
  <Paragraphs>13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Aptos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UN-GURU SRL Antonella Tagliabue</dc:creator>
  <cp:lastModifiedBy>Silvia Negri</cp:lastModifiedBy>
  <cp:revision>6</cp:revision>
  <dcterms:created xsi:type="dcterms:W3CDTF">2024-01-16T09:03:10Z</dcterms:created>
  <dcterms:modified xsi:type="dcterms:W3CDTF">2025-09-15T08:59:50Z</dcterms:modified>
</cp:coreProperties>
</file>